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72" r:id="rId3"/>
    <p:sldId id="273" r:id="rId4"/>
    <p:sldId id="275" r:id="rId5"/>
    <p:sldId id="276" r:id="rId6"/>
    <p:sldId id="277" r:id="rId7"/>
    <p:sldId id="278" r:id="rId8"/>
    <p:sldId id="279" r:id="rId9"/>
    <p:sldId id="280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CEF4B-4D28-4868-8FB0-B97EF3C5BC92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4FC07-CE26-4131-99F5-FB2832143E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5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4FC07-CE26-4131-99F5-FB2832143E3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18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3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2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E228A7-4681-43F7-BC59-2455DC1C0FE4}" type="datetimeFigureOut">
              <a:rPr lang="en-US" smtClean="0"/>
              <a:pPr/>
              <a:t>11/19/2022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29F659-01A3-4A26-9454-A4DBA82B702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2" descr="http://www.alg-prizren.com/englisch/pics/header_girls.gif"/>
          <p:cNvPicPr>
            <a:picLocks noChangeAspect="1" noChangeArrowheads="1"/>
          </p:cNvPicPr>
          <p:nvPr userDrawn="1"/>
        </p:nvPicPr>
        <p:blipFill>
          <a:blip r:embed="rId14"/>
          <a:srcRect r="86647"/>
          <a:stretch>
            <a:fillRect/>
          </a:stretch>
        </p:blipFill>
        <p:spPr bwMode="auto">
          <a:xfrm>
            <a:off x="7870847" y="0"/>
            <a:ext cx="1273153" cy="122872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Llojet e linqeve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TIK 12 – Prof. </a:t>
            </a:r>
            <a:r>
              <a:rPr lang="en-US" err="1"/>
              <a:t>Blerand</a:t>
            </a:r>
            <a:r>
              <a:rPr lang="en-US"/>
              <a:t> </a:t>
            </a:r>
            <a:r>
              <a:rPr lang="en-US" err="1"/>
              <a:t>Koshi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048000"/>
            <a:ext cx="26132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Pyetje</a:t>
            </a:r>
            <a:endParaRPr lang="en-US" sz="6600" b="1" cap="none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0790" y="1143000"/>
            <a:ext cx="105621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0"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err="1"/>
              <a:t>Linku</a:t>
            </a:r>
            <a:r>
              <a:rPr lang="en-US"/>
              <a:t> relativ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fillon</a:t>
            </a:r>
            <a:r>
              <a:rPr lang="en-US" dirty="0"/>
              <a:t> me URI (Uniform Resource Identifier), </a:t>
            </a:r>
            <a:r>
              <a:rPr lang="en-US" dirty="0" err="1"/>
              <a:t>skemën</a:t>
            </a:r>
            <a:r>
              <a:rPr lang="en-US" dirty="0"/>
              <a:t> http://</a:t>
            </a:r>
          </a:p>
          <a:p>
            <a:r>
              <a:rPr lang="en-US" dirty="0" err="1"/>
              <a:t>Supozohet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targeti</a:t>
            </a:r>
            <a:r>
              <a:rPr lang="en-US" dirty="0"/>
              <a:t> </a:t>
            </a:r>
            <a:r>
              <a:rPr lang="en-US" dirty="0" err="1"/>
              <a:t>është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err="1"/>
              <a:t>një</a:t>
            </a:r>
            <a:r>
              <a:rPr lang="en-US"/>
              <a:t> follder </a:t>
            </a:r>
            <a:r>
              <a:rPr lang="en-US" dirty="0"/>
              <a:t>me </a:t>
            </a:r>
            <a:r>
              <a:rPr lang="en-US" dirty="0" err="1"/>
              <a:t>faqen</a:t>
            </a:r>
            <a:r>
              <a:rPr lang="en-US" dirty="0"/>
              <a:t> </a:t>
            </a:r>
            <a:r>
              <a:rPr lang="en-US" dirty="0" err="1"/>
              <a:t>apo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err="1"/>
              <a:t>ndonjë</a:t>
            </a:r>
            <a:r>
              <a:rPr lang="en-US"/>
              <a:t> follder </a:t>
            </a:r>
            <a:r>
              <a:rPr lang="en-US" dirty="0" err="1"/>
              <a:t>tjetër</a:t>
            </a:r>
            <a:endParaRPr lang="en-US" dirty="0"/>
          </a:p>
          <a:p>
            <a:r>
              <a:rPr lang="en-US" dirty="0" err="1"/>
              <a:t>Nëse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janë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njëjtin</a:t>
            </a:r>
            <a:r>
              <a:rPr lang="en-US" dirty="0"/>
              <a:t> </a:t>
            </a:r>
            <a:r>
              <a:rPr lang="en-US" dirty="0" err="1"/>
              <a:t>burim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krijohet</a:t>
            </a:r>
            <a:r>
              <a:rPr lang="en-US" dirty="0"/>
              <a:t> </a:t>
            </a:r>
            <a:r>
              <a:rPr lang="en-US" dirty="0" err="1"/>
              <a:t>linku</a:t>
            </a:r>
            <a:r>
              <a:rPr lang="en-US" dirty="0"/>
              <a:t> </a:t>
            </a:r>
            <a:r>
              <a:rPr lang="en-US" dirty="0" err="1"/>
              <a:t>absolut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Linqet relative dhe absolute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Linku</a:t>
            </a:r>
            <a:r>
              <a:rPr lang="en-US" dirty="0"/>
              <a:t> </a:t>
            </a:r>
            <a:r>
              <a:rPr lang="en-US" dirty="0" err="1"/>
              <a:t>absolut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tregon</a:t>
            </a:r>
            <a:r>
              <a:rPr lang="en-US" dirty="0"/>
              <a:t> </a:t>
            </a:r>
            <a:r>
              <a:rPr lang="en-US" dirty="0" err="1"/>
              <a:t>serverit</a:t>
            </a:r>
            <a:r>
              <a:rPr lang="en-US" dirty="0"/>
              <a:t> </a:t>
            </a:r>
            <a:r>
              <a:rPr lang="en-US" dirty="0" err="1"/>
              <a:t>saktësisht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kërkon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targetin</a:t>
            </a:r>
            <a:endParaRPr lang="en-US" dirty="0"/>
          </a:p>
          <a:p>
            <a:r>
              <a:rPr lang="en-US" dirty="0" err="1"/>
              <a:t>PSH</a:t>
            </a:r>
            <a:r>
              <a:rPr lang="en-US" dirty="0"/>
              <a:t>. https://</a:t>
            </a:r>
            <a:r>
              <a:rPr lang="en-US" dirty="0" err="1"/>
              <a:t>www.google.com</a:t>
            </a:r>
            <a:r>
              <a:rPr lang="en-US" dirty="0"/>
              <a:t>/</a:t>
            </a:r>
          </a:p>
          <a:p>
            <a:r>
              <a:rPr lang="en-US" dirty="0" err="1"/>
              <a:t>Linqet</a:t>
            </a:r>
            <a:r>
              <a:rPr lang="en-US" dirty="0"/>
              <a:t> absolute </a:t>
            </a:r>
            <a:r>
              <a:rPr lang="en-US" dirty="0" err="1"/>
              <a:t>përdoren</a:t>
            </a:r>
            <a:r>
              <a:rPr lang="en-US" dirty="0"/>
              <a:t> </a:t>
            </a:r>
            <a:r>
              <a:rPr lang="en-US" dirty="0" err="1"/>
              <a:t>kur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err="1"/>
              <a:t>të</a:t>
            </a:r>
            <a:r>
              <a:rPr lang="en-US"/>
              <a:t> sigurojmë targetin tonë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Linqet relative dhe absolute</a:t>
            </a:r>
          </a:p>
        </p:txBody>
      </p:sp>
    </p:spTree>
    <p:extLst>
      <p:ext uri="{BB962C8B-B14F-4D97-AF65-F5344CB8AC3E}">
        <p14:creationId xmlns:p14="http://schemas.microsoft.com/office/powerpoint/2010/main" val="37973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Ndonjëherë kemi nevojë për link brenda faqes</a:t>
            </a:r>
          </a:p>
          <a:p>
            <a:r>
              <a:rPr lang="en-US"/>
              <a:t>Kjo mënyrë zakonisht praktikohet në faqet me përmbajtje të gjata</a:t>
            </a:r>
          </a:p>
          <a:p>
            <a:r>
              <a:rPr lang="en-US"/>
              <a:t>Krijimi i këtyre linqeve arrihet njëjtë përmes elementit &lt;a&gt;</a:t>
            </a:r>
          </a:p>
          <a:p>
            <a:r>
              <a:rPr lang="en-US"/>
              <a:t>Atributi </a:t>
            </a:r>
            <a:r>
              <a:rPr lang="en-US" i="1"/>
              <a:t>name </a:t>
            </a:r>
            <a:r>
              <a:rPr lang="en-US"/>
              <a:t>duhet të përdoret (funksionon edhe me id)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Linku brenda faqes së njëjtë</a:t>
            </a:r>
          </a:p>
        </p:txBody>
      </p:sp>
    </p:spTree>
    <p:extLst>
      <p:ext uri="{BB962C8B-B14F-4D97-AF65-F5344CB8AC3E}">
        <p14:creationId xmlns:p14="http://schemas.microsoft.com/office/powerpoint/2010/main" val="356761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584" y="-2738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/>
              <a:t>&lt;!doctype html&gt;</a:t>
            </a:r>
          </a:p>
          <a:p>
            <a:pPr marL="109728" indent="0">
              <a:buNone/>
            </a:pPr>
            <a:r>
              <a:rPr lang="en-US"/>
              <a:t>&lt;html&gt;</a:t>
            </a:r>
          </a:p>
          <a:p>
            <a:pPr marL="109728" indent="0">
              <a:buNone/>
            </a:pPr>
            <a:r>
              <a:rPr lang="en-US"/>
              <a:t>&lt;head&gt;</a:t>
            </a:r>
          </a:p>
          <a:p>
            <a:pPr marL="109728" indent="0">
              <a:buNone/>
            </a:pPr>
            <a:r>
              <a:rPr lang="en-US"/>
              <a:t>&lt;title&gt;Link&lt;/title&gt;</a:t>
            </a:r>
          </a:p>
          <a:p>
            <a:pPr marL="109728" indent="0">
              <a:buNone/>
            </a:pPr>
            <a:r>
              <a:rPr lang="en-US"/>
              <a:t>&lt;/head&gt;</a:t>
            </a:r>
          </a:p>
          <a:p>
            <a:pPr marL="109728" indent="0">
              <a:buNone/>
            </a:pPr>
            <a:r>
              <a:rPr lang="en-US"/>
              <a:t>&lt;body&gt;</a:t>
            </a:r>
          </a:p>
          <a:p>
            <a:pPr marL="109728" indent="0">
              <a:buNone/>
            </a:pPr>
            <a:r>
              <a:rPr lang="en-US"/>
              <a:t>&lt;ul&gt;</a:t>
            </a:r>
          </a:p>
          <a:p>
            <a:pPr marL="109728" indent="0">
              <a:buNone/>
            </a:pPr>
            <a:r>
              <a:rPr lang="it-IT"/>
              <a:t>&lt;li&gt;&lt;a href=”#pine”&gt;Pine&lt;/a&gt;&lt;/li&gt;</a:t>
            </a:r>
          </a:p>
          <a:p>
            <a:pPr marL="109728" indent="0">
              <a:buNone/>
            </a:pPr>
            <a:r>
              <a:rPr lang="it-IT"/>
              <a:t>&lt;li&gt;&lt;a href=”#oak”&gt;Oak&lt;/a&gt;&lt;/li&gt;</a:t>
            </a:r>
          </a:p>
          <a:p>
            <a:pPr marL="109728" indent="0">
              <a:buNone/>
            </a:pPr>
            <a:r>
              <a:rPr lang="en-US"/>
              <a:t>&lt;/ul&gt;</a:t>
            </a:r>
          </a:p>
          <a:p>
            <a:pPr marL="109728" indent="0">
              <a:buNone/>
            </a:pPr>
            <a:r>
              <a:rPr lang="en-US"/>
              <a:t>&lt;p&gt;&lt;a name=”pine”&gt;Pine trees are abundant in my yard.&lt;/a&gt;&lt;p&gt;</a:t>
            </a:r>
          </a:p>
          <a:p>
            <a:pPr marL="109728" indent="0">
              <a:buNone/>
            </a:pPr>
            <a:r>
              <a:rPr lang="en-US"/>
              <a:t>&lt;p&gt;&lt;a name=”oak”&gt;There are a few oak trees in my yard.&lt;/a&gt;&lt;p&gt;</a:t>
            </a:r>
          </a:p>
          <a:p>
            <a:pPr marL="109728" indent="0">
              <a:buNone/>
            </a:pPr>
            <a:r>
              <a:rPr lang="en-US"/>
              <a:t>&lt;/body&gt;</a:t>
            </a:r>
          </a:p>
          <a:p>
            <a:pPr marL="109728" indent="0">
              <a:buNone/>
            </a:pPr>
            <a:r>
              <a:rPr lang="en-US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978055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Në disa raste kemi nevojë që linku të hapet në një dritare të re</a:t>
            </a:r>
          </a:p>
          <a:p>
            <a:r>
              <a:rPr lang="en-US"/>
              <a:t>Atributi </a:t>
            </a:r>
            <a:r>
              <a:rPr lang="en-US" i="1"/>
              <a:t>target</a:t>
            </a:r>
            <a:r>
              <a:rPr lang="en-US"/>
              <a:t> e realizon këtë</a:t>
            </a:r>
          </a:p>
          <a:p>
            <a:r>
              <a:rPr lang="nb-NO"/>
              <a:t>&lt;a href=”http://www.braingia.org” </a:t>
            </a:r>
            <a:r>
              <a:rPr lang="nb-NO" b="1"/>
              <a:t>target=”_blank”</a:t>
            </a:r>
            <a:r>
              <a:rPr lang="nb-NO"/>
              <a:t>&gt;Steve </a:t>
            </a:r>
            <a:r>
              <a:rPr lang="en-US"/>
              <a:t>Suehring’s site&lt;/a&gt;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1143000"/>
          </a:xfrm>
        </p:spPr>
        <p:txBody>
          <a:bodyPr/>
          <a:lstStyle/>
          <a:p>
            <a:r>
              <a:rPr lang="en-US"/>
              <a:t>Hapja e linkut në dritare të re</a:t>
            </a:r>
          </a:p>
        </p:txBody>
      </p:sp>
    </p:spTree>
    <p:extLst>
      <p:ext uri="{BB962C8B-B14F-4D97-AF65-F5344CB8AC3E}">
        <p14:creationId xmlns:p14="http://schemas.microsoft.com/office/powerpoint/2010/main" val="111738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Rregulloni linkun e mëposhtëm që të lidhet me https://www.google.com</a:t>
            </a:r>
          </a:p>
          <a:p>
            <a:pPr marL="109728" indent="0">
              <a:buNone/>
            </a:pPr>
            <a:r>
              <a:rPr lang="en-US"/>
              <a:t>&lt;!DOCTYPE html&gt;</a:t>
            </a:r>
          </a:p>
          <a:p>
            <a:pPr marL="109728" indent="0">
              <a:buNone/>
            </a:pPr>
            <a:r>
              <a:rPr lang="en-US"/>
              <a:t>&lt;html&gt;</a:t>
            </a:r>
          </a:p>
          <a:p>
            <a:pPr marL="109728" indent="0">
              <a:buNone/>
            </a:pPr>
            <a:r>
              <a:rPr lang="en-US"/>
              <a:t>&lt;body&gt;</a:t>
            </a:r>
          </a:p>
          <a:p>
            <a:pPr marL="109728" indent="0">
              <a:buNone/>
            </a:pPr>
            <a:endParaRPr lang="en-US"/>
          </a:p>
          <a:p>
            <a:pPr marL="109728" indent="0">
              <a:buNone/>
            </a:pPr>
            <a:r>
              <a:rPr lang="en-US"/>
              <a:t>&lt;a&gt;Visit Google search engine.&lt;/a&gt;</a:t>
            </a:r>
          </a:p>
          <a:p>
            <a:pPr marL="109728" indent="0">
              <a:buNone/>
            </a:pPr>
            <a:endParaRPr lang="en-US"/>
          </a:p>
          <a:p>
            <a:pPr marL="109728" indent="0">
              <a:buNone/>
            </a:pPr>
            <a:r>
              <a:rPr lang="en-US"/>
              <a:t>&lt;/body&gt;</a:t>
            </a:r>
          </a:p>
          <a:p>
            <a:pPr marL="109728" indent="0">
              <a:buNone/>
            </a:pPr>
            <a:r>
              <a:rPr lang="en-US"/>
              <a:t>&lt;/html&gt;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Ushtrimi 1</a:t>
            </a:r>
          </a:p>
        </p:txBody>
      </p:sp>
    </p:spTree>
    <p:extLst>
      <p:ext uri="{BB962C8B-B14F-4D97-AF65-F5344CB8AC3E}">
        <p14:creationId xmlns:p14="http://schemas.microsoft.com/office/powerpoint/2010/main" val="3564815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1328"/>
            <a:ext cx="8964488" cy="4525963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Ndërroni linkun e mëposhtëm në link relativë (link lokal)</a:t>
            </a:r>
          </a:p>
          <a:p>
            <a:pPr marL="109728" indent="0">
              <a:buNone/>
            </a:pPr>
            <a:r>
              <a:rPr lang="en-US"/>
              <a:t>&lt;!DOCTYPE html&gt;</a:t>
            </a:r>
          </a:p>
          <a:p>
            <a:pPr marL="109728" indent="0">
              <a:buNone/>
            </a:pPr>
            <a:r>
              <a:rPr lang="en-US"/>
              <a:t>&lt;html&gt;</a:t>
            </a:r>
          </a:p>
          <a:p>
            <a:pPr marL="109728" indent="0">
              <a:buNone/>
            </a:pPr>
            <a:r>
              <a:rPr lang="en-US"/>
              <a:t>&lt;body&gt;</a:t>
            </a:r>
          </a:p>
          <a:p>
            <a:pPr marL="109728" indent="0">
              <a:buNone/>
            </a:pPr>
            <a:endParaRPr lang="en-US"/>
          </a:p>
          <a:p>
            <a:pPr marL="109728" indent="0">
              <a:buNone/>
            </a:pPr>
            <a:r>
              <a:rPr lang="en-US"/>
              <a:t>&lt;a href="http://www.alg-prizren.com/html/loyola_images.html"&gt;</a:t>
            </a:r>
          </a:p>
          <a:p>
            <a:pPr marL="109728" indent="0">
              <a:buNone/>
            </a:pPr>
            <a:r>
              <a:rPr lang="en-US"/>
              <a:t>Loyola Images&lt;/a&gt;</a:t>
            </a:r>
          </a:p>
          <a:p>
            <a:pPr marL="109728" indent="0">
              <a:buNone/>
            </a:pPr>
            <a:endParaRPr lang="en-US"/>
          </a:p>
          <a:p>
            <a:pPr marL="109728" indent="0">
              <a:buNone/>
            </a:pPr>
            <a:r>
              <a:rPr lang="en-US"/>
              <a:t>&lt;/body&gt;</a:t>
            </a:r>
          </a:p>
          <a:p>
            <a:pPr marL="109728" indent="0">
              <a:buNone/>
            </a:pPr>
            <a:r>
              <a:rPr lang="en-US"/>
              <a:t>&lt;/html&gt;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Ushtrimi 2</a:t>
            </a:r>
          </a:p>
        </p:txBody>
      </p:sp>
    </p:spTree>
    <p:extLst>
      <p:ext uri="{BB962C8B-B14F-4D97-AF65-F5344CB8AC3E}">
        <p14:creationId xmlns:p14="http://schemas.microsoft.com/office/powerpoint/2010/main" val="635908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Linku në vazhdim të hapet në dritare të re</a:t>
            </a:r>
          </a:p>
          <a:p>
            <a:pPr marL="109728" indent="0">
              <a:buNone/>
            </a:pPr>
            <a:r>
              <a:rPr lang="en-US"/>
              <a:t>&lt;!DOCTYPE html&gt;</a:t>
            </a:r>
          </a:p>
          <a:p>
            <a:pPr marL="109728" indent="0">
              <a:buNone/>
            </a:pPr>
            <a:r>
              <a:rPr lang="en-US"/>
              <a:t>&lt;html&gt;</a:t>
            </a:r>
          </a:p>
          <a:p>
            <a:pPr marL="109728" indent="0">
              <a:buNone/>
            </a:pPr>
            <a:r>
              <a:rPr lang="en-US"/>
              <a:t>&lt;body&gt;</a:t>
            </a:r>
          </a:p>
          <a:p>
            <a:pPr marL="109728" indent="0">
              <a:buNone/>
            </a:pPr>
            <a:endParaRPr lang="en-US"/>
          </a:p>
          <a:p>
            <a:pPr marL="109728" indent="0">
              <a:buNone/>
            </a:pPr>
            <a:r>
              <a:rPr lang="en-US"/>
              <a:t>&lt;a href="html_images.asp"&gt;</a:t>
            </a:r>
          </a:p>
          <a:p>
            <a:pPr marL="109728" indent="0">
              <a:buNone/>
            </a:pPr>
            <a:r>
              <a:rPr lang="en-US"/>
              <a:t>HTML Images&lt;/a&gt;</a:t>
            </a:r>
          </a:p>
          <a:p>
            <a:pPr marL="109728" indent="0">
              <a:buNone/>
            </a:pPr>
            <a:endParaRPr lang="en-US"/>
          </a:p>
          <a:p>
            <a:pPr marL="109728" indent="0">
              <a:buNone/>
            </a:pPr>
            <a:r>
              <a:rPr lang="en-US"/>
              <a:t>&lt;/body&gt;</a:t>
            </a:r>
          </a:p>
          <a:p>
            <a:pPr marL="109728" indent="0">
              <a:buNone/>
            </a:pPr>
            <a:r>
              <a:rPr lang="en-US"/>
              <a:t>&lt;/html&gt;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Ushtrimi 3</a:t>
            </a:r>
          </a:p>
        </p:txBody>
      </p:sp>
    </p:spTree>
    <p:extLst>
      <p:ext uri="{BB962C8B-B14F-4D97-AF65-F5344CB8AC3E}">
        <p14:creationId xmlns:p14="http://schemas.microsoft.com/office/powerpoint/2010/main" val="3027724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452</TotalTime>
  <Words>427</Words>
  <Application>Microsoft Office PowerPoint</Application>
  <PresentationFormat>On-screen Show (4:3)</PresentationFormat>
  <Paragraphs>68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Lucida Sans Unicode</vt:lpstr>
      <vt:lpstr>Verdana</vt:lpstr>
      <vt:lpstr>Wingdings 2</vt:lpstr>
      <vt:lpstr>Wingdings 3</vt:lpstr>
      <vt:lpstr>Concourse</vt:lpstr>
      <vt:lpstr>Llojet e linqeve</vt:lpstr>
      <vt:lpstr>Linqet relative dhe absolute</vt:lpstr>
      <vt:lpstr>Linqet relative dhe absolute</vt:lpstr>
      <vt:lpstr>Linku brenda faqes së njëjtë</vt:lpstr>
      <vt:lpstr>PowerPoint Presentation</vt:lpstr>
      <vt:lpstr>Hapja e linkut në dritare të re</vt:lpstr>
      <vt:lpstr>Ushtrimi 1</vt:lpstr>
      <vt:lpstr>Ushtrimi 2</vt:lpstr>
      <vt:lpstr>Ushtrimi 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Konceptet Themelore</dc:title>
  <dc:creator>Blerandi</dc:creator>
  <cp:lastModifiedBy>HP G4</cp:lastModifiedBy>
  <cp:revision>91</cp:revision>
  <dcterms:created xsi:type="dcterms:W3CDTF">2016-08-30T18:56:28Z</dcterms:created>
  <dcterms:modified xsi:type="dcterms:W3CDTF">2022-11-19T14:33:13Z</dcterms:modified>
</cp:coreProperties>
</file>